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3" r:id="rId13"/>
  </p:sldMasterIdLst>
  <p:sldIdLst>
    <p:sldId id="256" r:id="rId15"/>
    <p:sldId id="273" r:id="rId16"/>
    <p:sldId id="258" r:id="rId17"/>
    <p:sldId id="287" r:id="rId18"/>
    <p:sldId id="286" r:id="rId19"/>
    <p:sldId id="275" r:id="rId20"/>
    <p:sldId id="277" r:id="rId21"/>
    <p:sldId id="280" r:id="rId22"/>
    <p:sldId id="259" r:id="rId23"/>
    <p:sldId id="260" r:id="rId24"/>
    <p:sldId id="282" r:id="rId25"/>
    <p:sldId id="281" r:id="rId26"/>
    <p:sldId id="283" r:id="rId27"/>
    <p:sldId id="284" r:id="rId28"/>
    <p:sldId id="285" r:id="rId29"/>
    <p:sldId id="272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13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67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6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74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71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0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98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2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3013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79DC5-23EA-4BA5-A0A7-9FAD0B611897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A22E7-B13C-4C53-8CEE-47A39AA06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6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png"></Relationship><Relationship Id="rId4" Type="http://schemas.openxmlformats.org/officeDocument/2006/relationships/image" Target="../media/image7.PNG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image" Target="../media/image8.PNG"></Relationship><Relationship Id="rId4" Type="http://schemas.openxmlformats.org/officeDocument/2006/relationships/image" Target="../media/image10.PNG"></Relationship><Relationship Id="rId5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11.PN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14.PNG"></Relationship><Relationship Id="rId4" Type="http://schemas.openxmlformats.org/officeDocument/2006/relationships/image" Target="../media/image16.PNG"></Relationship><Relationship Id="rId5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8.PNG"></Relationship><Relationship Id="rId2" Type="http://schemas.openxmlformats.org/officeDocument/2006/relationships/image" Target="../media/image17.PNG"></Relationship><Relationship Id="rId4" Type="http://schemas.openxmlformats.org/officeDocument/2006/relationships/image" Target="../media/image19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image" Target="../media/image20.jpeg"></Relationship><Relationship Id="rId4" Type="http://schemas.openxmlformats.org/officeDocument/2006/relationships/image" Target="../media/image22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23.PN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26615419341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image1.PN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4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4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4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617855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화면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구현하기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697230"/>
          </a:xfrm>
        </p:spPr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클론코딩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524000" y="4989830"/>
            <a:ext cx="9144000" cy="69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이승현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051810" y="3171825"/>
            <a:ext cx="609219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구현 결과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r="6380"/>
          <a:stretch/>
        </p:blipFill>
        <p:spPr>
          <a:xfrm>
            <a:off x="0" y="2063750"/>
            <a:ext cx="3964940" cy="305054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r="8512"/>
          <a:stretch/>
        </p:blipFill>
        <p:spPr>
          <a:xfrm>
            <a:off x="3960495" y="2063750"/>
            <a:ext cx="4064635" cy="3050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r="5142"/>
          <a:stretch/>
        </p:blipFill>
        <p:spPr>
          <a:xfrm>
            <a:off x="7928610" y="2063750"/>
            <a:ext cx="4245610" cy="305054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8582660" y="6067425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83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sidebar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1901190"/>
            <a:ext cx="2551430" cy="4733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45" y="1901190"/>
            <a:ext cx="3868420" cy="473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70" y="1901190"/>
            <a:ext cx="6257925" cy="47339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38670" y="1460500"/>
            <a:ext cx="1346835" cy="525970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6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35" y="4660900"/>
            <a:ext cx="7694930" cy="17849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5" y="350520"/>
            <a:ext cx="3597910" cy="4079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5" y="2287270"/>
            <a:ext cx="3477260" cy="214312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header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21100" y="4582795"/>
            <a:ext cx="5986145" cy="6483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9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" y="2372360"/>
            <a:ext cx="3642995" cy="1901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7839" r="13800" b="18432"/>
          <a:stretch/>
        </p:blipFill>
        <p:spPr>
          <a:xfrm>
            <a:off x="7019925" y="1956435"/>
            <a:ext cx="4919345" cy="28282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10" y="1956435"/>
            <a:ext cx="2586355" cy="462788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display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091170" y="2179955"/>
            <a:ext cx="3583305" cy="239204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40" y="1690370"/>
            <a:ext cx="3155950" cy="4359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90370"/>
            <a:ext cx="2442210" cy="49796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5" y="1690370"/>
            <a:ext cx="6252845" cy="408305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product grid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0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7" t="23927" r="15754" b="28955"/>
          <a:stretch/>
        </p:blipFill>
        <p:spPr>
          <a:xfrm>
            <a:off x="2667000" y="4541520"/>
            <a:ext cx="5594350" cy="26142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" y="1765935"/>
            <a:ext cx="4760595" cy="24872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0" y="1691005"/>
            <a:ext cx="2552065" cy="454977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main   &gt;   subscribe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3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52955"/>
            <a:ext cx="8318500" cy="4203700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</p:spPr>
        <p:txBody>
          <a:bodyPr/>
          <a:lstStyle/>
          <a:p>
            <a:r>
              <a:rPr lang="ko-KR" altLang="en-US" dirty="0" smtClean="0"/>
              <a:t>구현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  &gt;  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9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4265" y="1060450"/>
            <a:ext cx="1638935" cy="523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/>
              <a:t>소요시간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104265" y="1925955"/>
            <a:ext cx="10515600" cy="46037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시간 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3470" y="4136390"/>
            <a:ext cx="10515600" cy="18440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스스로 직접 짜보는 것이 익숙하지 않아 초반에 많이 헤맸던 것 같습니다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코드의 최적화를 잘 해보고 싶었는데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막상 직접 코드를 짜보고 설계해보니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선택자의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중요성을 더욱 더 알게 되었고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알듯 말듯한 이론들이 머릿속을 돌아다녀 마음껏 적용해보지 못해 아쉬웠습니다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효율적으로 다시 설계하고 싶다는 생각이 많이 들어 아쉬운 부분이 많았습니다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93470" y="3416935"/>
            <a:ext cx="1649730" cy="455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/>
              <a:t>후기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920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-44450"/>
            <a:ext cx="9144000" cy="2387600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255010"/>
            <a:ext cx="9144000" cy="361696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/>
              <a:t>레이아웃 분석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구현 결과 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140835" y="247015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2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레이아웃 분석</a:t>
            </a:r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" descr="C:/Users/HYEON/AppData/Roaming/PolarisOffice/ETemp/8560_10191152/fImage26615419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8355" y="1944370"/>
            <a:ext cx="7649210" cy="4090035"/>
          </a:xfrm>
          <a:prstGeom prst="rect"/>
          <a:noFill/>
        </p:spPr>
      </p:pic>
      <p:sp>
        <p:nvSpPr>
          <p:cNvPr id="14" name="도형 2"/>
          <p:cNvSpPr>
            <a:spLocks/>
          </p:cNvSpPr>
          <p:nvPr/>
        </p:nvSpPr>
        <p:spPr>
          <a:xfrm rot="0">
            <a:off x="5098415" y="238760"/>
            <a:ext cx="2643505" cy="412750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&lt;div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 </a:t>
            </a:r>
            <a:r>
              <a:rPr sz="1050" b="0">
                <a:solidFill>
                  <a:srgbClr val="E50000"/>
                </a:solidFill>
                <a:latin typeface="Consolas" charset="0"/>
                <a:ea typeface="Consolas" charset="0"/>
              </a:rPr>
              <a:t>class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=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"product-content"</a:t>
            </a: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&gt;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5" name="도형 3"/>
          <p:cNvSpPr>
            <a:spLocks/>
          </p:cNvSpPr>
          <p:nvPr/>
        </p:nvSpPr>
        <p:spPr>
          <a:xfrm rot="0">
            <a:off x="5687060" y="792480"/>
            <a:ext cx="1929765" cy="466090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&lt;div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 </a:t>
            </a:r>
            <a:r>
              <a:rPr sz="1050" b="0">
                <a:solidFill>
                  <a:srgbClr val="E50000"/>
                </a:solidFill>
                <a:latin typeface="Consolas" charset="0"/>
                <a:ea typeface="Consolas" charset="0"/>
              </a:rPr>
              <a:t>class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=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"detail-tab"</a:t>
            </a: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&gt;</a:t>
            </a:r>
            <a:endParaRPr lang="ko-KR" altLang="en-US" sz="1050" b="0">
              <a:solidFill>
                <a:srgbClr val="800000"/>
              </a:solidFill>
              <a:latin typeface="Consolas" charset="0"/>
              <a:ea typeface="Consolas" charset="0"/>
            </a:endParaRPr>
          </a:p>
        </p:txBody>
      </p:sp>
      <p:sp>
        <p:nvSpPr>
          <p:cNvPr id="16" name="도형 4"/>
          <p:cNvSpPr>
            <a:spLocks/>
          </p:cNvSpPr>
          <p:nvPr/>
        </p:nvSpPr>
        <p:spPr>
          <a:xfrm rot="0">
            <a:off x="1968500" y="4065905"/>
            <a:ext cx="2491740" cy="466090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&lt;div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 </a:t>
            </a:r>
            <a:r>
              <a:rPr sz="1050" b="0">
                <a:solidFill>
                  <a:srgbClr val="E50000"/>
                </a:solidFill>
                <a:latin typeface="Consolas" charset="0"/>
                <a:ea typeface="Consolas" charset="0"/>
              </a:rPr>
              <a:t>class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=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"tab-menu outline"</a:t>
            </a: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&gt;</a:t>
            </a:r>
            <a:endParaRPr lang="ko-KR" altLang="en-US" sz="1050" b="0">
              <a:solidFill>
                <a:srgbClr val="800000"/>
              </a:solidFill>
              <a:latin typeface="Consolas" charset="0"/>
              <a:ea typeface="Consolas" charset="0"/>
            </a:endParaRPr>
          </a:p>
        </p:txBody>
      </p:sp>
      <p:sp>
        <p:nvSpPr>
          <p:cNvPr id="17" name="도형 5"/>
          <p:cNvSpPr>
            <a:spLocks/>
          </p:cNvSpPr>
          <p:nvPr/>
        </p:nvSpPr>
        <p:spPr>
          <a:xfrm rot="0">
            <a:off x="4965700" y="4066540"/>
            <a:ext cx="2491740" cy="466090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&lt;div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 </a:t>
            </a:r>
            <a:r>
              <a:rPr sz="1050" b="0">
                <a:solidFill>
                  <a:srgbClr val="E50000"/>
                </a:solidFill>
                <a:latin typeface="Consolas" charset="0"/>
                <a:ea typeface="Consolas" charset="0"/>
              </a:rPr>
              <a:t>class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=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"tab-menu detail"</a:t>
            </a: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&gt;</a:t>
            </a:r>
            <a:endParaRPr lang="ko-KR" altLang="en-US" sz="1050" b="0">
              <a:solidFill>
                <a:srgbClr val="800000"/>
              </a:solidFill>
              <a:latin typeface="Consolas" charset="0"/>
              <a:ea typeface="Consolas" charset="0"/>
            </a:endParaRPr>
          </a:p>
        </p:txBody>
      </p:sp>
      <p:sp>
        <p:nvSpPr>
          <p:cNvPr id="18" name="도형 6"/>
          <p:cNvSpPr>
            <a:spLocks/>
          </p:cNvSpPr>
          <p:nvPr/>
        </p:nvSpPr>
        <p:spPr>
          <a:xfrm rot="0">
            <a:off x="7935595" y="4066540"/>
            <a:ext cx="2491740" cy="466090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/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&lt;div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 </a:t>
            </a:r>
            <a:r>
              <a:rPr sz="1050" b="0">
                <a:solidFill>
                  <a:srgbClr val="E50000"/>
                </a:solidFill>
                <a:latin typeface="Consolas" charset="0"/>
                <a:ea typeface="Consolas" charset="0"/>
              </a:rPr>
              <a:t>class</a:t>
            </a:r>
            <a:r>
              <a:rPr sz="1050" b="0">
                <a:solidFill>
                  <a:srgbClr val="3B3B3B"/>
                </a:solidFill>
                <a:latin typeface="Consolas" charset="0"/>
                <a:ea typeface="Consolas" charset="0"/>
              </a:rPr>
              <a:t>=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"tab-menu </a:t>
            </a:r>
            <a:r>
              <a:rPr lang="ko-KR"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refund</a:t>
            </a:r>
            <a:r>
              <a:rPr sz="1050" b="0">
                <a:solidFill>
                  <a:srgbClr val="0000FF"/>
                </a:solidFill>
                <a:latin typeface="Consolas" charset="0"/>
                <a:ea typeface="Consolas" charset="0"/>
              </a:rPr>
              <a:t>"</a:t>
            </a:r>
            <a:r>
              <a:rPr sz="1050" b="0">
                <a:solidFill>
                  <a:srgbClr val="800000"/>
                </a:solidFill>
                <a:latin typeface="Consolas" charset="0"/>
                <a:ea typeface="Consolas" charset="0"/>
              </a:rPr>
              <a:t>&gt;</a:t>
            </a:r>
            <a:endParaRPr lang="ko-KR" altLang="en-US" sz="1050" b="0">
              <a:solidFill>
                <a:srgbClr val="800000"/>
              </a:solidFill>
              <a:latin typeface="Consolas" charset="0"/>
              <a:ea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09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레이아웃 분석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1"/>
          </p:nvPr>
        </p:nvSpPr>
        <p:spPr>
          <a:xfrm rot="0">
            <a:off x="1556385" y="1901190"/>
            <a:ext cx="4375785" cy="435229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nav 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좌측 메뉴바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header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페이지 상단 영역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main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주요 컨텐츠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2000" b="1">
                <a:latin typeface="맑은 고딕" charset="0"/>
                <a:ea typeface="맑은 고딕" charset="0"/>
                <a:cs typeface="+mn-cs"/>
              </a:rPr>
              <a:t>footer </a:t>
            </a:r>
            <a:endParaRPr lang="ko-KR" altLang="en-US" sz="2000" b="1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    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기타 링크</a:t>
            </a:r>
            <a:r>
              <a:rPr lang="en-US" altLang="ko-KR" sz="1400"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카피라이트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latinLnBrk="0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5" name="Picture " descr="C:/Users/HYEON/AppData/Roaming/PolarisOffice/ETemp/8560_10191152/image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1585" y="0"/>
            <a:ext cx="3781425" cy="6858635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8153400" y="38100"/>
            <a:ext cx="3353435" cy="295910"/>
          </a:xfrm>
          <a:prstGeom prst="rect"/>
          <a:noFill/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8153400" y="447675"/>
            <a:ext cx="3353435" cy="5048885"/>
          </a:xfrm>
          <a:prstGeom prst="rect"/>
          <a:noFill/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8153400" y="5648325"/>
            <a:ext cx="3353435" cy="1134110"/>
          </a:xfrm>
          <a:prstGeom prst="rect"/>
          <a:noFill/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7477125" y="38100"/>
            <a:ext cx="552450" cy="3382010"/>
          </a:xfrm>
          <a:prstGeom prst="rect"/>
          <a:noFill/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6908165" y="3093085"/>
            <a:ext cx="445135" cy="327025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>
                <a:solidFill>
                  <a:schemeClr val="tx1"/>
                </a:solidFill>
              </a:rPr>
              <a:t>nav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2" name="Rect 0"/>
          <p:cNvCxnSpPr/>
          <p:nvPr/>
        </p:nvCxnSpPr>
        <p:spPr>
          <a:xfrm rot="0" flipV="1">
            <a:off x="-650240" y="1460500"/>
            <a:ext cx="3910330" cy="635"/>
          </a:xfrm>
          <a:prstGeom prst="line"/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 0"/>
          <p:cNvSpPr>
            <a:spLocks/>
          </p:cNvSpPr>
          <p:nvPr/>
        </p:nvSpPr>
        <p:spPr>
          <a:xfrm rot="0">
            <a:off x="11193780" y="290830"/>
            <a:ext cx="741045" cy="290195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>
                <a:solidFill>
                  <a:schemeClr val="tx1"/>
                </a:solidFill>
              </a:rPr>
              <a:t>header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7231380" y="5177155"/>
            <a:ext cx="741045" cy="290195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>
                <a:solidFill>
                  <a:schemeClr val="tx1"/>
                </a:solidFill>
              </a:rPr>
              <a:t>main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6427470" y="6374765"/>
            <a:ext cx="925830" cy="290195"/>
          </a:xfrm>
          <a:prstGeom prst="rect"/>
          <a:solidFill>
            <a:schemeClr val="accent6">
              <a:lumMod val="40000"/>
              <a:lumOff val="60000"/>
            </a:schemeClr>
          </a:solidFill>
          <a:ln w="38100" cap="flat" cmpd="sng">
            <a:solidFill>
              <a:schemeClr val="accent6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200">
                <a:solidFill>
                  <a:schemeClr val="tx1"/>
                </a:solidFill>
              </a:rPr>
              <a:t>footer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, header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2388870"/>
            <a:ext cx="5181600" cy="4351655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좌측 </a:t>
            </a:r>
            <a:r>
              <a:rPr lang="ko-KR" altLang="en-US" sz="1600" b="1" dirty="0" err="1" smtClean="0"/>
              <a:t>사이드바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본문 영역이 움직여도 </a:t>
            </a:r>
            <a:r>
              <a:rPr lang="ko-KR" altLang="en-US" sz="1600" dirty="0" err="1" smtClean="0"/>
              <a:t>사이드바</a:t>
            </a:r>
            <a:r>
              <a:rPr lang="ko-KR" altLang="en-US" sz="1600" dirty="0" smtClean="0"/>
              <a:t> 고정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메뉴에 </a:t>
            </a:r>
            <a:r>
              <a:rPr lang="en-US" altLang="ko-KR" sz="1600" dirty="0" smtClean="0"/>
              <a:t>hover</a:t>
            </a:r>
            <a:r>
              <a:rPr lang="ko-KR" altLang="en-US" sz="1600" dirty="0" smtClean="0"/>
              <a:t>시 </a:t>
            </a:r>
            <a:r>
              <a:rPr lang="ko-KR" altLang="en-US" sz="1600" dirty="0" err="1" smtClean="0"/>
              <a:t>서브메뉴</a:t>
            </a:r>
            <a:r>
              <a:rPr lang="ko-KR" altLang="en-US" sz="1600" dirty="0" smtClean="0"/>
              <a:t> 시각화</a:t>
            </a: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 smtClean="0"/>
          </a:p>
          <a:p>
            <a:pPr marL="457200" lvl="1" indent="0">
              <a:buNone/>
            </a:pPr>
            <a:endParaRPr lang="en-US" altLang="ko-KR" sz="1600" dirty="0" smtClean="0"/>
          </a:p>
          <a:p>
            <a:r>
              <a:rPr lang="ko-KR" altLang="en-US" sz="1600" b="1" dirty="0" err="1" smtClean="0"/>
              <a:t>상단영역</a:t>
            </a:r>
            <a:endParaRPr lang="en-US" altLang="ko-KR" sz="1600" b="1" dirty="0" smtClean="0"/>
          </a:p>
          <a:p>
            <a:pPr lvl="1"/>
            <a:r>
              <a:rPr lang="ko-KR" altLang="en-US" sz="1600" dirty="0" smtClean="0"/>
              <a:t>로고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우측상단 아이콘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1005"/>
            <a:ext cx="5184775" cy="4185285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73420" y="1691005"/>
            <a:ext cx="861060" cy="329628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80860" y="1566545"/>
            <a:ext cx="4570095" cy="50673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main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30" y="819150"/>
            <a:ext cx="3517900" cy="5741035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757670" y="1113155"/>
            <a:ext cx="4123055" cy="159766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57670" y="3376295"/>
            <a:ext cx="4123055" cy="163385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57670" y="5464175"/>
            <a:ext cx="4123055" cy="84899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102360" y="2175510"/>
            <a:ext cx="5181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section 1</a:t>
            </a:r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section2</a:t>
            </a:r>
          </a:p>
          <a:p>
            <a:pPr lvl="2"/>
            <a:r>
              <a:rPr lang="en-US" altLang="ko-KR" dirty="0" smtClean="0"/>
              <a:t>product grid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section3</a:t>
            </a:r>
          </a:p>
          <a:p>
            <a:pPr lvl="2"/>
            <a:r>
              <a:rPr lang="en-US" altLang="ko-KR" dirty="0" smtClean="0"/>
              <a:t>subscribe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709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/>
              <a:t>레이아웃 분석 </a:t>
            </a:r>
            <a:r>
              <a:rPr lang="en-US" altLang="ko-KR" dirty="0" smtClean="0"/>
              <a:t>– footer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12750" y="2087880"/>
            <a:ext cx="5181600" cy="4351655"/>
          </a:xfrm>
        </p:spPr>
        <p:txBody>
          <a:bodyPr/>
          <a:lstStyle/>
          <a:p>
            <a:r>
              <a:rPr lang="en-US" altLang="ko-KR" dirty="0" smtClean="0"/>
              <a:t>section </a:t>
            </a:r>
            <a:r>
              <a:rPr lang="ko-KR" altLang="en-US" dirty="0" smtClean="0"/>
              <a:t>분리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section 1</a:t>
            </a:r>
          </a:p>
          <a:p>
            <a:pPr lvl="2"/>
            <a:r>
              <a:rPr lang="en-US" altLang="ko-KR" dirty="0" smtClean="0"/>
              <a:t>contact, about, store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section2</a:t>
            </a:r>
          </a:p>
          <a:p>
            <a:pPr lvl="2"/>
            <a:r>
              <a:rPr lang="ko-KR" altLang="en-US" dirty="0" smtClean="0"/>
              <a:t>카피라이트</a:t>
            </a:r>
            <a:endParaRPr lang="en-US" altLang="ko-KR" dirty="0" smtClean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90" y="2087880"/>
            <a:ext cx="6957695" cy="3827145"/>
          </a:xfrm>
        </p:spPr>
      </p:pic>
      <p:cxnSp>
        <p:nvCxnSpPr>
          <p:cNvPr id="6" name="직선 연결선 5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0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구조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570" y="2899410"/>
            <a:ext cx="2915285" cy="4351655"/>
          </a:xfrm>
        </p:spPr>
        <p:txBody>
          <a:bodyPr>
            <a:noAutofit/>
          </a:bodyPr>
          <a:lstStyle/>
          <a:p>
            <a:r>
              <a:rPr lang="en-US" altLang="ko-KR" sz="1600" dirty="0" err="1" smtClean="0"/>
              <a:t>nav</a:t>
            </a:r>
            <a:r>
              <a:rPr lang="en-US" altLang="ko-KR" sz="1600" dirty="0" smtClean="0"/>
              <a:t> (</a:t>
            </a:r>
            <a:r>
              <a:rPr lang="ko-KR" altLang="en-US" sz="1600" dirty="0" smtClean="0"/>
              <a:t>사이드바전체영역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div</a:t>
            </a:r>
          </a:p>
          <a:p>
            <a:pPr lvl="2"/>
            <a:r>
              <a:rPr lang="en-US" altLang="ko-KR" sz="1600" dirty="0" smtClean="0"/>
              <a:t>div .title</a:t>
            </a:r>
          </a:p>
          <a:p>
            <a:pPr lvl="2"/>
            <a:r>
              <a:rPr lang="en-US" altLang="ko-KR" sz="1600" dirty="0" smtClean="0"/>
              <a:t>div .category</a:t>
            </a:r>
          </a:p>
          <a:p>
            <a:pPr lvl="3"/>
            <a:r>
              <a:rPr lang="en-US" altLang="ko-KR" sz="1600" dirty="0"/>
              <a:t>a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div side-footer</a:t>
            </a:r>
          </a:p>
          <a:p>
            <a:pPr lvl="3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083560" y="2899410"/>
            <a:ext cx="251968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header</a:t>
            </a:r>
          </a:p>
          <a:p>
            <a:pPr lvl="1"/>
            <a:r>
              <a:rPr lang="en-US" altLang="ko-KR" sz="1600" dirty="0" smtClean="0"/>
              <a:t>p .title (</a:t>
            </a:r>
            <a:r>
              <a:rPr lang="ko-KR" altLang="en-US" sz="1600" dirty="0" smtClean="0"/>
              <a:t>로고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p .icon (</a:t>
            </a:r>
            <a:r>
              <a:rPr lang="ko-KR" altLang="en-US" sz="1600" dirty="0" smtClean="0"/>
              <a:t>아이콘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734685" y="2899410"/>
            <a:ext cx="315404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main</a:t>
            </a:r>
          </a:p>
          <a:p>
            <a:pPr lvl="1"/>
            <a:r>
              <a:rPr lang="en-US" altLang="ko-KR" sz="1600" dirty="0" smtClean="0"/>
              <a:t>div .display</a:t>
            </a:r>
          </a:p>
          <a:p>
            <a:pPr lvl="2"/>
            <a:r>
              <a:rPr lang="en-US" altLang="ko-KR" sz="1600" dirty="0" smtClean="0"/>
              <a:t>div .</a:t>
            </a:r>
            <a:r>
              <a:rPr lang="en-US" altLang="ko-KR" sz="1600" dirty="0" err="1" smtClean="0"/>
              <a:t>bg-img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div .title (</a:t>
            </a:r>
            <a:r>
              <a:rPr lang="ko-KR" altLang="en-US" sz="1600" dirty="0" smtClean="0"/>
              <a:t>텍스트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div .product-grid</a:t>
            </a:r>
          </a:p>
          <a:p>
            <a:pPr lvl="2"/>
            <a:r>
              <a:rPr lang="en-US" altLang="ko-KR" sz="1600" dirty="0" smtClean="0"/>
              <a:t>div .title</a:t>
            </a:r>
          </a:p>
          <a:p>
            <a:pPr lvl="2"/>
            <a:r>
              <a:rPr lang="en-US" altLang="ko-KR" sz="1600" dirty="0" smtClean="0"/>
              <a:t>div, </a:t>
            </a:r>
            <a:r>
              <a:rPr lang="en-US" altLang="ko-KR" sz="1600" dirty="0" err="1" smtClean="0"/>
              <a:t>ul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li  - 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, div</a:t>
            </a:r>
          </a:p>
          <a:p>
            <a:pPr lvl="1"/>
            <a:r>
              <a:rPr lang="en-US" altLang="ko-KR" sz="1600" dirty="0" smtClean="0"/>
              <a:t>div subscribe </a:t>
            </a:r>
          </a:p>
          <a:p>
            <a:pPr lvl="2"/>
            <a:r>
              <a:rPr lang="en-US" altLang="ko-KR" sz="1600" dirty="0" smtClean="0"/>
              <a:t>h2, p, input, button</a:t>
            </a:r>
            <a:endParaRPr lang="ko-KR" altLang="en-US" sz="16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202420" y="2899410"/>
            <a:ext cx="298958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footer</a:t>
            </a:r>
          </a:p>
          <a:p>
            <a:pPr lvl="1"/>
            <a:r>
              <a:rPr lang="en-US" altLang="ko-KR" sz="1600" dirty="0" smtClean="0"/>
              <a:t>div .content-footer</a:t>
            </a:r>
          </a:p>
          <a:p>
            <a:pPr lvl="2"/>
            <a:r>
              <a:rPr lang="en-US" altLang="ko-KR" sz="1600" dirty="0" smtClean="0"/>
              <a:t>div .contact</a:t>
            </a:r>
          </a:p>
          <a:p>
            <a:pPr lvl="2"/>
            <a:r>
              <a:rPr lang="en-US" altLang="ko-KR" sz="1600" dirty="0" smtClean="0"/>
              <a:t>div .about</a:t>
            </a:r>
          </a:p>
          <a:p>
            <a:pPr lvl="2"/>
            <a:r>
              <a:rPr lang="en-US" altLang="ko-KR" sz="1600" dirty="0" smtClean="0"/>
              <a:t>div</a:t>
            </a:r>
          </a:p>
          <a:p>
            <a:pPr lvl="3"/>
            <a:r>
              <a:rPr lang="en-US" altLang="ko-KR" sz="1600" dirty="0" smtClean="0"/>
              <a:t>div .store</a:t>
            </a:r>
          </a:p>
          <a:p>
            <a:pPr lvl="3"/>
            <a:r>
              <a:rPr lang="en-US" altLang="ko-KR" sz="1600" dirty="0" smtClean="0"/>
              <a:t>div .accept</a:t>
            </a:r>
          </a:p>
          <a:p>
            <a:pPr lvl="1"/>
            <a:r>
              <a:rPr lang="en-US" altLang="ko-KR" sz="1600" dirty="0" smtClean="0"/>
              <a:t>div .bottom-bar</a:t>
            </a:r>
          </a:p>
          <a:p>
            <a:pPr lvl="2"/>
            <a:r>
              <a:rPr lang="en-US" altLang="ko-KR" sz="1600" dirty="0" smtClean="0"/>
              <a:t>span, a</a:t>
            </a:r>
            <a:endParaRPr lang="ko-KR" altLang="en-US" sz="1600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-650240" y="1460500"/>
            <a:ext cx="39096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5269865" y="2025650"/>
            <a:ext cx="1167765" cy="377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body</a:t>
            </a:r>
            <a:endParaRPr lang="ko-KR" altLang="en-US" sz="18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84810" y="3292475"/>
            <a:ext cx="0" cy="178244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06115" y="3200400"/>
            <a:ext cx="5080" cy="60642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53430" y="3200400"/>
            <a:ext cx="5080" cy="290258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344660" y="3200400"/>
            <a:ext cx="22860" cy="242443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74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102</Paragraphs>
  <Words>271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이 승현</cp:lastModifiedBy>
  <dc:title>화면 UI 구현하기</dc:title>
  <cp:version>9.103.103.45589</cp:version>
  <dcterms:modified xsi:type="dcterms:W3CDTF">2024-08-14T09:05:12Z</dcterms:modified>
</cp:coreProperties>
</file>